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7" r:id="rId2"/>
    <p:sldId id="299" r:id="rId3"/>
    <p:sldId id="300" r:id="rId4"/>
    <p:sldId id="259" r:id="rId5"/>
    <p:sldId id="302" r:id="rId6"/>
    <p:sldId id="305" r:id="rId7"/>
  </p:sldIdLst>
  <p:sldSz cx="9144000" cy="6858000" type="screen4x3"/>
  <p:notesSz cx="6873875" cy="100631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15F2-C06E-47E6-8039-2874135EC781}" type="datetimeFigureOut">
              <a:rPr lang="pl-PL" smtClean="0"/>
              <a:t>18.02.2021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57300"/>
            <a:ext cx="4530725" cy="339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388" y="4843463"/>
            <a:ext cx="5499100" cy="3962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41AC-2990-465E-9C0E-8550A8C102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8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F41AC-2990-465E-9C0E-8550A8C102E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2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61249B-E207-4FC7-851A-2812EFC64198}" type="datetimeFigureOut">
              <a:rPr lang="pl-PL" smtClean="0"/>
              <a:pPr/>
              <a:t>18.02.2021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p71@poznan.interklas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topola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2996952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           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           </a:t>
            </a:r>
            <a:r>
              <a:rPr lang="pl-PL" b="1" dirty="0"/>
              <a:t>Przedszkole nr 71 „POD TOPOLĄ”</a:t>
            </a:r>
            <a:br>
              <a:rPr lang="pl-PL" b="1" dirty="0"/>
            </a:br>
            <a:r>
              <a:rPr lang="pl-PL" b="1" dirty="0"/>
              <a:t>                  </a:t>
            </a:r>
            <a:br>
              <a:rPr lang="pl-PL" b="1" dirty="0"/>
            </a:br>
            <a:r>
              <a:rPr lang="pl-PL" b="1" dirty="0"/>
              <a:t>                      </a:t>
            </a:r>
            <a:r>
              <a:rPr lang="pl-PL" sz="4400" b="1" dirty="0"/>
              <a:t>Rekrutacja </a:t>
            </a:r>
            <a:r>
              <a:rPr lang="pl-PL" sz="4400" dirty="0"/>
              <a:t>2021</a:t>
            </a:r>
            <a:br>
              <a:rPr lang="pl-PL" sz="4400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708920"/>
            <a:ext cx="8496944" cy="3816424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Ul. Galla Anonima 13</a:t>
            </a:r>
          </a:p>
          <a:p>
            <a:r>
              <a:rPr lang="pl-PL" dirty="0"/>
              <a:t>Poznań-Jeżyce</a:t>
            </a:r>
          </a:p>
          <a:p>
            <a:r>
              <a:rPr lang="pl-PL" dirty="0"/>
              <a:t>Tel/fax 618472469</a:t>
            </a:r>
          </a:p>
          <a:p>
            <a:r>
              <a:rPr lang="pl-PL" dirty="0"/>
              <a:t>e-mail: </a:t>
            </a:r>
            <a:r>
              <a:rPr lang="pl-PL" dirty="0">
                <a:hlinkClick r:id="rId2"/>
              </a:rPr>
              <a:t>p71@poznan.interklasa.pl</a:t>
            </a:r>
            <a:endParaRPr lang="pl-PL" dirty="0"/>
          </a:p>
          <a:p>
            <a:r>
              <a:rPr lang="pl-PL" dirty="0"/>
              <a:t>www. podtopola.pl</a:t>
            </a:r>
          </a:p>
          <a:p>
            <a:r>
              <a:rPr lang="pl-PL" dirty="0"/>
              <a:t>Dyrektor przedszkola- mgr Marzenna Bolińska</a:t>
            </a:r>
          </a:p>
          <a:p>
            <a:r>
              <a:rPr lang="pl-PL" dirty="0"/>
              <a:t>Wszyscy nauczyciele posiadają kwalifikacje do pracy                 z małym dzieckiem w przedszkolu.     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1026" name="Obraz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39"/>
            <a:ext cx="1512168" cy="231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00811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r>
              <a:rPr lang="pl-PL" sz="2200" b="1" dirty="0">
                <a:solidFill>
                  <a:schemeClr val="tx1"/>
                </a:solidFill>
              </a:rPr>
              <a:t>Zadania dla Rodziców przygotowujące dziecko do przedszkola</a:t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700" b="1" dirty="0">
                <a:solidFill>
                  <a:schemeClr val="tx1"/>
                </a:solidFill>
              </a:rPr>
              <a:t>co maluch musi umieć</a:t>
            </a:r>
            <a:br>
              <a:rPr lang="pl-PL" sz="2000" b="1" dirty="0">
                <a:solidFill>
                  <a:schemeClr val="tx1"/>
                </a:solidFill>
              </a:rPr>
            </a:b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68952" cy="532859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l-PL" b="1" dirty="0"/>
              <a:t>Dzieci muszą umieć pić z kubeczka.</a:t>
            </a:r>
            <a:endParaRPr lang="pl-PL" dirty="0"/>
          </a:p>
          <a:p>
            <a:pPr lvl="0" algn="just"/>
            <a:r>
              <a:rPr lang="pl-PL" b="1" dirty="0"/>
              <a:t>Dzieci muszą umieć korzystać z toalety, (nie ma nocników).</a:t>
            </a:r>
            <a:endParaRPr lang="pl-PL" dirty="0"/>
          </a:p>
          <a:p>
            <a:pPr lvl="0" algn="just"/>
            <a:r>
              <a:rPr lang="pl-PL" b="1" dirty="0"/>
              <a:t>Dzieci nie mogą mieć pieluch.</a:t>
            </a:r>
            <a:endParaRPr lang="pl-PL" dirty="0"/>
          </a:p>
          <a:p>
            <a:pPr lvl="0" algn="just"/>
            <a:r>
              <a:rPr lang="pl-PL" b="1" dirty="0"/>
              <a:t>Dzieci nie przynoszą smoczków i butelek do picia.</a:t>
            </a:r>
            <a:endParaRPr lang="pl-PL" dirty="0"/>
          </a:p>
          <a:p>
            <a:pPr lvl="0" algn="just"/>
            <a:r>
              <a:rPr lang="pl-PL" b="1" dirty="0"/>
              <a:t>Dzieci muszą potrafić jeść łyżką i widelcem.</a:t>
            </a:r>
            <a:endParaRPr lang="pl-PL" dirty="0"/>
          </a:p>
          <a:p>
            <a:pPr lvl="0" algn="just"/>
            <a:r>
              <a:rPr lang="pl-PL" b="1" dirty="0"/>
              <a:t>Dzieci powinny być przyzwyczajane do bycia z innymi dorosłymi osobami, oprócz mamy i taty.</a:t>
            </a:r>
            <a:endParaRPr lang="pl-PL" dirty="0"/>
          </a:p>
          <a:p>
            <a:pPr lvl="0" algn="just"/>
            <a:r>
              <a:rPr lang="pl-PL" b="1" dirty="0"/>
              <a:t>Dzieci powinny być przyzwyczajane do pobytu                         z innymi dziećmi,  np.  w piaskownicy i tam obserwowane przez rodziców, czy radzą sobie  w grupie - czy przestrzegają ustalonych zasad, umów.</a:t>
            </a:r>
            <a:endParaRPr lang="pl-PL" dirty="0"/>
          </a:p>
          <a:p>
            <a:pPr lvl="0" algn="just"/>
            <a:r>
              <a:rPr lang="pl-PL" b="1" dirty="0"/>
              <a:t>Bardzo ważną cechą przygotowania dziecka do przedszkola, jest nauka ubierania i rozbierania się dziecka.</a:t>
            </a:r>
          </a:p>
          <a:p>
            <a:pPr lvl="0" algn="just"/>
            <a:r>
              <a:rPr lang="pl-PL" b="1" dirty="0"/>
              <a:t>Dzieci powinny komunikować swoje potrzeby.</a:t>
            </a:r>
            <a:endParaRPr lang="pl-PL" dirty="0"/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72494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zadania dla Rodziców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68952" cy="54006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pl-PL" sz="2200" b="1" dirty="0"/>
              <a:t>Rodzice przygotowując dziecko do przedszkola powinni przestrzegać ustalonych zasad z dzieckiem, być konsekwentnym w swoim działaniu                          i wspierać działania nauczyciela. To Państwo musicie przygotować dziecko do zasad panujących w przedszkolu a nie zmieniać zasady przedszkola i dopasowywać je do dziecka.</a:t>
            </a:r>
          </a:p>
          <a:p>
            <a:pPr lvl="0" algn="just"/>
            <a:endParaRPr lang="pl-PL" sz="2200" dirty="0"/>
          </a:p>
          <a:p>
            <a:pPr lvl="0" algn="just"/>
            <a:r>
              <a:rPr lang="pl-PL" sz="2200" b="1" dirty="0"/>
              <a:t>Rodzice muszą mieć świadomość, że w grupie </a:t>
            </a:r>
            <a:r>
              <a:rPr lang="pl-PL" sz="2800" b="1" dirty="0"/>
              <a:t>jest 25 dzieci</a:t>
            </a:r>
            <a:r>
              <a:rPr lang="pl-PL" sz="2200" b="1" dirty="0"/>
              <a:t>, jedna nauczycielka i jedna pomoc wychowawcza, która ma dodatkowe obowiązki, np. przygotowuje posiłki, rozkłada leżaczki, sprząta przedszkole itp.</a:t>
            </a:r>
          </a:p>
          <a:p>
            <a:pPr lvl="0" algn="just"/>
            <a:endParaRPr lang="pl-PL" sz="2200" dirty="0"/>
          </a:p>
          <a:p>
            <a:pPr lvl="0" algn="just"/>
            <a:r>
              <a:rPr lang="pl-PL" sz="2200" b="1" dirty="0"/>
              <a:t>W salach dziecięcych nie ma toalet- są one na długim korytarzu, dlatego dzieci muszą być samodzielne podczas wykonywania czynności higienicznych. Do toalety dzieci chodzą same.</a:t>
            </a:r>
          </a:p>
          <a:p>
            <a:pPr lvl="0" algn="just"/>
            <a:endParaRPr lang="pl-PL" sz="2200" dirty="0"/>
          </a:p>
          <a:p>
            <a:pPr lvl="0" algn="just"/>
            <a:r>
              <a:rPr lang="pl-PL" sz="2200" b="1" dirty="0"/>
              <a:t>W przedszkolu obowiązuje określony ramowy rozkład dnia i zasady wewnątrzgrupowe i przedszkolne, do których dzieci będą wdrażane.</a:t>
            </a:r>
          </a:p>
          <a:p>
            <a:pPr lvl="0" algn="just"/>
            <a:endParaRPr lang="pl-PL" sz="2200" dirty="0"/>
          </a:p>
          <a:p>
            <a:pPr lvl="0" algn="just"/>
            <a:r>
              <a:rPr lang="pl-PL" sz="2200" b="1" dirty="0"/>
              <a:t>Wszystkie obowiązujące zasady, umowy są po to, aby dziecko było bezpieczne w przedszkolu, dlatego rodzice są zobowiązani do przestrzegania określonych umów i zasad obowiązujących w przedszkolu. </a:t>
            </a:r>
            <a:endParaRPr lang="pl-PL" sz="22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24936" cy="648072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WAŻNE Dokumenty</a:t>
            </a:r>
            <a:r>
              <a:rPr lang="pl-PL" b="1" dirty="0"/>
              <a:t> Przedszkola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400600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Statut przedszkola </a:t>
            </a:r>
            <a:r>
              <a:rPr lang="pl-PL" dirty="0"/>
              <a:t>jest podstawowym aktem prawnym regulującym zadania, strukturę organizacyjną i sposób działania przedszkola.</a:t>
            </a:r>
          </a:p>
          <a:p>
            <a:pPr algn="just"/>
            <a:r>
              <a:rPr lang="pl-PL" b="1" dirty="0"/>
              <a:t>Regulamin odbioru dziecka z przedszkolu</a:t>
            </a:r>
            <a:r>
              <a:rPr lang="pl-PL" dirty="0"/>
              <a:t>- określa zasady odbioru dziecka z przedszkola. </a:t>
            </a:r>
          </a:p>
          <a:p>
            <a:pPr algn="just"/>
            <a:r>
              <a:rPr lang="pl-PL" b="1" dirty="0"/>
              <a:t>Procedury bezpieczeństwa dziecka w przedszkolu,                   w tym wytyczne określające organizację pracy                   w przedszkolu w czasie trwania epidemii</a:t>
            </a:r>
            <a:endParaRPr lang="pl-PL" dirty="0"/>
          </a:p>
          <a:p>
            <a:pPr algn="just">
              <a:buNone/>
            </a:pPr>
            <a:r>
              <a:rPr lang="pl-PL" dirty="0"/>
              <a:t>   </a:t>
            </a:r>
          </a:p>
          <a:p>
            <a:pPr algn="just">
              <a:buNone/>
            </a:pPr>
            <a:r>
              <a:rPr lang="pl-PL" dirty="0"/>
              <a:t>Z wszystkimi dokumentami możecie Państwo zapoznać się  na  stronie przedszkola:  </a:t>
            </a:r>
            <a:r>
              <a:rPr lang="pl-PL" b="1" dirty="0"/>
              <a:t>www.podtopola.pl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3074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32048" cy="66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84684" y="1680192"/>
            <a:ext cx="8136904" cy="5061176"/>
          </a:xfrm>
        </p:spPr>
        <p:txBody>
          <a:bodyPr>
            <a:noAutofit/>
          </a:bodyPr>
          <a:lstStyle/>
          <a:p>
            <a:pPr algn="just"/>
            <a:r>
              <a:rPr lang="pl-PL" sz="2800" dirty="0"/>
              <a:t>Planujemy spotkania adaptacyjne dla dzieci przyjętych do przedszkola w czerwcu 2021. Szczegółowy terminarz podany będzie w maju. Jeżeli będzie nadal pandemia, spotkania się nie odbędą. Będzie możliwe krótkie spotkanie wychowawców z rodzicami w ogrodzie przedszkolnym.                        </a:t>
            </a:r>
          </a:p>
          <a:p>
            <a:pPr algn="just"/>
            <a:r>
              <a:rPr lang="pl-PL" sz="2800" dirty="0"/>
              <a:t>O powyższych decyzjach powiadomimy Państwa poprzez stronę internetową: </a:t>
            </a:r>
            <a:r>
              <a:rPr lang="pl-PL" sz="2800" dirty="0">
                <a:hlinkClick r:id="rId2"/>
              </a:rPr>
              <a:t>www.podtopola.pl</a:t>
            </a:r>
            <a:r>
              <a:rPr lang="pl-PL" sz="2800" dirty="0"/>
              <a:t> w zakładce REKRUTACJA</a:t>
            </a:r>
            <a:r>
              <a:rPr lang="pl-PL" dirty="0"/>
              <a:t>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5921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</a:t>
            </a:r>
            <a:br>
              <a:rPr lang="pl-PL" dirty="0"/>
            </a:br>
            <a:r>
              <a:rPr lang="pl-PL" b="1" dirty="0"/>
              <a:t>SPOTKANIA  ADAPTACYJNE                              W CZERWCU DLA  DZIECI</a:t>
            </a:r>
          </a:p>
        </p:txBody>
      </p:sp>
    </p:spTree>
    <p:extLst>
      <p:ext uri="{BB962C8B-B14F-4D97-AF65-F5344CB8AC3E}">
        <p14:creationId xmlns:p14="http://schemas.microsoft.com/office/powerpoint/2010/main" val="44963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Dziękuję. </a:t>
            </a:r>
          </a:p>
          <a:p>
            <a:pPr algn="ctr"/>
            <a:r>
              <a:rPr lang="pl-PL" dirty="0"/>
              <a:t>Marzenna Bolińska</a:t>
            </a:r>
          </a:p>
          <a:p>
            <a:pPr algn="ctr"/>
            <a:r>
              <a:rPr lang="pl-PL" dirty="0"/>
              <a:t>Dyrektor przedszkola</a:t>
            </a:r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3572"/>
            <a:ext cx="1512168" cy="231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745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1035</TotalTime>
  <Words>515</Words>
  <Application>Microsoft Office PowerPoint</Application>
  <PresentationFormat>Pokaz na ekranie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Wykusz</vt:lpstr>
      <vt:lpstr>                                             Przedszkole nr 71 „POD TOPOLĄ”                                          Rekrutacja 2021  </vt:lpstr>
      <vt:lpstr>                                                                                                                                                                                        Zadania dla Rodziców przygotowujące dziecko do przedszkola co maluch musi umieć </vt:lpstr>
      <vt:lpstr>zadania dla Rodziców</vt:lpstr>
      <vt:lpstr>         WAŻNE Dokumenty Przedszkola</vt:lpstr>
      <vt:lpstr>         SPOTKANIA  ADAPTACYJNE                              W CZERWCU DLA  DZIECI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128</cp:revision>
  <dcterms:created xsi:type="dcterms:W3CDTF">2011-02-02T18:34:13Z</dcterms:created>
  <dcterms:modified xsi:type="dcterms:W3CDTF">2021-02-17T23:01:53Z</dcterms:modified>
</cp:coreProperties>
</file>