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9"/>
  </p:notesMasterIdLst>
  <p:sldIdLst>
    <p:sldId id="257" r:id="rId2"/>
    <p:sldId id="306" r:id="rId3"/>
    <p:sldId id="299" r:id="rId4"/>
    <p:sldId id="300" r:id="rId5"/>
    <p:sldId id="259" r:id="rId6"/>
    <p:sldId id="302" r:id="rId7"/>
    <p:sldId id="305" r:id="rId8"/>
  </p:sldIdLst>
  <p:sldSz cx="9144000" cy="6858000" type="screen4x3"/>
  <p:notesSz cx="6873875" cy="1006316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150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94138" y="0"/>
            <a:ext cx="2978150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115F2-C06E-47E6-8039-2874135EC781}" type="datetimeFigureOut">
              <a:rPr lang="pl-PL" smtClean="0"/>
              <a:t>28.01.2022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1257300"/>
            <a:ext cx="4530725" cy="3397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7388" y="4843463"/>
            <a:ext cx="5499100" cy="39624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558338"/>
            <a:ext cx="2978150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94138" y="9558338"/>
            <a:ext cx="2978150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F41AC-2990-465E-9C0E-8550A8C102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885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F41AC-2990-465E-9C0E-8550A8C102E2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623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F61249B-E207-4FC7-851A-2812EFC64198}" type="datetimeFigureOut">
              <a:rPr lang="pl-PL" smtClean="0"/>
              <a:pPr/>
              <a:t>28.01.2022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9459E35-DC37-496E-A42A-7E0862842A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249B-E207-4FC7-851A-2812EFC64198}" type="datetimeFigureOut">
              <a:rPr lang="pl-PL" smtClean="0"/>
              <a:pPr/>
              <a:t>28.01.2022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9E35-DC37-496E-A42A-7E0862842A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249B-E207-4FC7-851A-2812EFC64198}" type="datetimeFigureOut">
              <a:rPr lang="pl-PL" smtClean="0"/>
              <a:pPr/>
              <a:t>28.01.2022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9E35-DC37-496E-A42A-7E0862842A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61249B-E207-4FC7-851A-2812EFC64198}" type="datetimeFigureOut">
              <a:rPr lang="pl-PL" smtClean="0"/>
              <a:pPr/>
              <a:t>28.01.2022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459E35-DC37-496E-A42A-7E0862842A2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F61249B-E207-4FC7-851A-2812EFC64198}" type="datetimeFigureOut">
              <a:rPr lang="pl-PL" smtClean="0"/>
              <a:pPr/>
              <a:t>28.01.2022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9459E35-DC37-496E-A42A-7E0862842A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249B-E207-4FC7-851A-2812EFC64198}" type="datetimeFigureOut">
              <a:rPr lang="pl-PL" smtClean="0"/>
              <a:pPr/>
              <a:t>28.01.2022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9E35-DC37-496E-A42A-7E0862842A2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249B-E207-4FC7-851A-2812EFC64198}" type="datetimeFigureOut">
              <a:rPr lang="pl-PL" smtClean="0"/>
              <a:pPr/>
              <a:t>28.01.2022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9E35-DC37-496E-A42A-7E0862842A2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61249B-E207-4FC7-851A-2812EFC64198}" type="datetimeFigureOut">
              <a:rPr lang="pl-PL" smtClean="0"/>
              <a:pPr/>
              <a:t>28.01.2022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459E35-DC37-496E-A42A-7E0862842A2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1249B-E207-4FC7-851A-2812EFC64198}" type="datetimeFigureOut">
              <a:rPr lang="pl-PL" smtClean="0"/>
              <a:pPr/>
              <a:t>28.01.2022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9E35-DC37-496E-A42A-7E0862842A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61249B-E207-4FC7-851A-2812EFC64198}" type="datetimeFigureOut">
              <a:rPr lang="pl-PL" smtClean="0"/>
              <a:pPr/>
              <a:t>28.01.2022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459E35-DC37-496E-A42A-7E0862842A2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61249B-E207-4FC7-851A-2812EFC64198}" type="datetimeFigureOut">
              <a:rPr lang="pl-PL" smtClean="0"/>
              <a:pPr/>
              <a:t>28.01.2022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459E35-DC37-496E-A42A-7E0862842A2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F61249B-E207-4FC7-851A-2812EFC64198}" type="datetimeFigureOut">
              <a:rPr lang="pl-PL" smtClean="0"/>
              <a:pPr/>
              <a:t>28.01.2022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9459E35-DC37-496E-A42A-7E0862842A2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hyperlink" Target="mailto:p71@poznan.interklasa.p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dtopola.pl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0"/>
            <a:ext cx="8568952" cy="2996952"/>
          </a:xfr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r>
              <a:rPr lang="pl-PL" dirty="0"/>
              <a:t>               </a:t>
            </a: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r>
              <a:rPr lang="pl-PL" dirty="0"/>
              <a:t>              </a:t>
            </a: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Przedszkole nr 71 „POD TOPOLĄ”</a:t>
            </a:r>
            <a:b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</a:t>
            </a:r>
            <a:b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</a:t>
            </a:r>
            <a:r>
              <a:rPr lang="pl-PL" sz="4400" b="1" dirty="0">
                <a:latin typeface="Calibri" panose="020F0502020204030204" pitchFamily="34" charset="0"/>
                <a:cs typeface="Calibri" panose="020F0502020204030204" pitchFamily="34" charset="0"/>
              </a:rPr>
              <a:t>Rekrutacja </a:t>
            </a:r>
            <a:r>
              <a:rPr lang="pl-PL" sz="4400" dirty="0">
                <a:latin typeface="Calibri" panose="020F0502020204030204" pitchFamily="34" charset="0"/>
                <a:cs typeface="Calibri" panose="020F0502020204030204" pitchFamily="34" charset="0"/>
              </a:rPr>
              <a:t>2022</a:t>
            </a:r>
            <a:br>
              <a:rPr lang="pl-PL" sz="4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2708920"/>
            <a:ext cx="8496944" cy="3816424"/>
          </a:xfrm>
        </p:spPr>
        <p:txBody>
          <a:bodyPr>
            <a:normAutofit lnSpcReduction="10000"/>
          </a:bodyPr>
          <a:lstStyle/>
          <a:p>
            <a:endParaRPr lang="pl-PL" dirty="0"/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Ul. Galla Anonima 13</a:t>
            </a: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Poznań-Jeżyce</a:t>
            </a: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Tel/fax 618472469</a:t>
            </a: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e-mail: 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p71@poznan.interklasa.pl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www. podtopola.pl</a:t>
            </a: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Dyrektor przedszkola- mgr Marzenna Bolińska</a:t>
            </a: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Wszyscy nauczyciele posiadają kwalifikacje do </a:t>
            </a:r>
            <a:r>
              <a:rPr lang="pl-PL">
                <a:latin typeface="Calibri" panose="020F0502020204030204" pitchFamily="34" charset="0"/>
                <a:cs typeface="Calibri" panose="020F0502020204030204" pitchFamily="34" charset="0"/>
              </a:rPr>
              <a:t>pracy                                 z 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małym dzieckiem w przedszkolu.      </a:t>
            </a:r>
          </a:p>
          <a:p>
            <a:pPr marL="0" indent="0"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/>
          </a:p>
        </p:txBody>
      </p:sp>
      <p:pic>
        <p:nvPicPr>
          <p:cNvPr id="1026" name="Obraz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39"/>
            <a:ext cx="1512168" cy="2313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67744F-0EFD-4F23-800C-D85FF1079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Informacja do rodziców przyszłych przedszkolaków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09BA5F-D3C7-44E2-9CBD-7A9086315B4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383744" cy="48737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Szanowni Państwo, </a:t>
            </a:r>
          </a:p>
          <a:p>
            <a:pPr marL="0" indent="0" algn="just">
              <a:buNone/>
            </a:pP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informacje wskazówki, które znajdą Państwo w tej prezentacji i w zakładce REKRUTACJA 2022 są po to, aby ułatwić Państwu i dzieciom przygotowanie się do przedszkola. Do przedszkola muszą przygotować się                       i Rodzice, i Dzieci. Dlatego przygotowaliśmy konkretne wskazówki, rady i propozycje.  Czas rozpoczęcia edukacji przedszkolnej łączy się z określoną dojrzałością dzieci do podjęcia nowego zadania , jakim jest przedszkole. </a:t>
            </a:r>
          </a:p>
        </p:txBody>
      </p:sp>
    </p:spTree>
    <p:extLst>
      <p:ext uri="{BB962C8B-B14F-4D97-AF65-F5344CB8AC3E}">
        <p14:creationId xmlns:p14="http://schemas.microsoft.com/office/powerpoint/2010/main" val="933367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08912" cy="1008112"/>
          </a:xfr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                                                                                              </a:t>
            </a:r>
            <a:br>
              <a:rPr lang="pl-PL" b="1" dirty="0">
                <a:solidFill>
                  <a:schemeClr val="tx1"/>
                </a:solidFill>
              </a:rPr>
            </a:br>
            <a:r>
              <a:rPr lang="pl-PL" b="1" dirty="0">
                <a:solidFill>
                  <a:schemeClr val="tx1"/>
                </a:solidFill>
              </a:rPr>
              <a:t>                                                                                         </a:t>
            </a:r>
            <a:r>
              <a:rPr lang="pl-PL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Zadania dla Rodziców przygotowujące dziecko do przedszkola</a:t>
            </a:r>
            <a:b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7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 maluch musi umieć</a:t>
            </a:r>
            <a:br>
              <a:rPr lang="pl-PL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79512" y="1268760"/>
            <a:ext cx="8568952" cy="5328592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Dzieci muszą umieć pić z kubeczka.</a:t>
            </a:r>
          </a:p>
          <a:p>
            <a:pPr lvl="0" algn="just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Dzieci muszą umieć korzystać z toalety, (nie ma nocników).</a:t>
            </a:r>
          </a:p>
          <a:p>
            <a:pPr lvl="0" algn="just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Dzieci powinny być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odpieluchowane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. To zadanie dla rodziców a nie dla przedszkola. </a:t>
            </a:r>
          </a:p>
          <a:p>
            <a:pPr lvl="0" algn="just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Dzieci nie przynoszą smoczków i butelek do picia.</a:t>
            </a:r>
          </a:p>
          <a:p>
            <a:pPr lvl="0" algn="just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Dzieci muszą potrafić jeść łyżką i widelcem.</a:t>
            </a:r>
          </a:p>
          <a:p>
            <a:pPr lvl="0" algn="just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Dzieci powinny być przyzwyczajane do bycia z innymi dorosłymi osobami, oprócz mamy i taty.</a:t>
            </a:r>
          </a:p>
          <a:p>
            <a:pPr lvl="0" algn="just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Dzieci powinny być przyzwyczajane do pobytu z innymi dziećmi,  np.                 w piaskownicy i tam obserwowane przez rodziców, czy radzą sobie                    w grupie - czy przestrzegają ustalonych zasad, umów.</a:t>
            </a:r>
          </a:p>
          <a:p>
            <a:pPr lvl="0" algn="just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Bardzo ważną cechą przygotowania dziecka do przedszkola, jest nauka ubierania i rozbierania się dziecka. To zadanie proszę ćwiczyć                                z dziećmi. </a:t>
            </a:r>
          </a:p>
          <a:p>
            <a:pPr lvl="0" algn="just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Dzieci powinny komunikować swoje potrzeby.</a:t>
            </a:r>
          </a:p>
          <a:p>
            <a:pPr algn="just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496944" cy="724942"/>
          </a:xfr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l-PL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zadania dla Rodziców</a:t>
            </a: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568952" cy="5400600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pl-PL" sz="2200" dirty="0">
                <a:latin typeface="Calibri" panose="020F0502020204030204" pitchFamily="34" charset="0"/>
                <a:cs typeface="Calibri" panose="020F0502020204030204" pitchFamily="34" charset="0"/>
              </a:rPr>
              <a:t>Rodzice przygotowując dziecko do przedszkola powinni przestrzegać ustalonych zasad z dzieckiem, być konsekwentnym w swoim działaniu                            i wspierać działania nauczyciela. To Państwo musicie przygotować Siebie                i dziecko do przedszkola, stąd wskazujemy zasady panujące w naszym przedszkolu. </a:t>
            </a:r>
          </a:p>
          <a:p>
            <a:pPr lvl="0" algn="just"/>
            <a:r>
              <a:rPr lang="pl-PL" sz="2200" dirty="0">
                <a:latin typeface="Calibri" panose="020F0502020204030204" pitchFamily="34" charset="0"/>
                <a:cs typeface="Calibri" panose="020F0502020204030204" pitchFamily="34" charset="0"/>
              </a:rPr>
              <a:t>Rodzice muszą mieć świadomość, że w grupie 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jest 25 dzieci</a:t>
            </a:r>
            <a:r>
              <a:rPr lang="pl-PL" sz="2200" dirty="0">
                <a:latin typeface="Calibri" panose="020F0502020204030204" pitchFamily="34" charset="0"/>
                <a:cs typeface="Calibri" panose="020F0502020204030204" pitchFamily="34" charset="0"/>
              </a:rPr>
              <a:t>, jedna nauczycielka i jedna pomoc wychowawcza, która ma dodatkowe obowiązki, np. przygotowuje posiłki, rozkłada leżaczki, sprząta przedszkole itp. </a:t>
            </a:r>
          </a:p>
          <a:p>
            <a:pPr lvl="0" algn="just"/>
            <a:endParaRPr lang="pl-PL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pl-PL" sz="2200" dirty="0">
                <a:latin typeface="Calibri" panose="020F0502020204030204" pitchFamily="34" charset="0"/>
                <a:cs typeface="Calibri" panose="020F0502020204030204" pitchFamily="34" charset="0"/>
              </a:rPr>
              <a:t>W salach dziecięcych nie ma toalet- są one na długim korytarzu, dlatego dzieci muszą być samodzielne podczas wykonywania czynności higienicznych.                           Do toalety dzieci chodzą same.</a:t>
            </a:r>
          </a:p>
          <a:p>
            <a:pPr lvl="0" algn="just"/>
            <a:endParaRPr lang="pl-PL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pl-PL" sz="2200" dirty="0">
                <a:latin typeface="Calibri" panose="020F0502020204030204" pitchFamily="34" charset="0"/>
                <a:cs typeface="Calibri" panose="020F0502020204030204" pitchFamily="34" charset="0"/>
              </a:rPr>
              <a:t>W przedszkolu obowiązuje określony ramowy rozkład dnia i zasady wewnątrzgrupowe i przedszkolne, do których dzieci będą wdrażane.</a:t>
            </a:r>
          </a:p>
          <a:p>
            <a:pPr lvl="0" algn="just"/>
            <a:endParaRPr lang="pl-PL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pl-PL" sz="2200" dirty="0">
                <a:latin typeface="Calibri" panose="020F0502020204030204" pitchFamily="34" charset="0"/>
                <a:cs typeface="Calibri" panose="020F0502020204030204" pitchFamily="34" charset="0"/>
              </a:rPr>
              <a:t>Wszystkie obowiązujące zasady, umowy są po to, aby dziecko było bezpieczne w przedszkolu, dlatego rodzice są zobowiązani do przestrzegania określonych umów i zasad obowiązujących w przedszkolu.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424936" cy="648072"/>
          </a:xfr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WAŻNE Dokumenty Przedszkola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79512" y="1052736"/>
            <a:ext cx="8640960" cy="5400600"/>
          </a:xfrm>
        </p:spPr>
        <p:txBody>
          <a:bodyPr>
            <a:normAutofit/>
          </a:bodyPr>
          <a:lstStyle/>
          <a:p>
            <a:pPr algn="just"/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Statut przedszkola 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jest podstawowym aktem prawnym regulującym zadania, strukturę organizacyjną i sposób działania przedszkola.</a:t>
            </a:r>
          </a:p>
          <a:p>
            <a:pPr algn="just"/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Regulamin odbioru dziecka z przedszkolu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- określa zasady odbioru dziecka z przedszkola. </a:t>
            </a:r>
          </a:p>
          <a:p>
            <a:pPr algn="just"/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Procedury bezpieczeństwa dziecka w przedszkolu,                                     w tym wytyczne określające organizację pracy                                      w przedszkolu w czasie trwania epidemii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None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</a:p>
          <a:p>
            <a:pPr algn="just">
              <a:buNone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Z wszystkimi dokumentami możecie Państwo zapoznać się  na  stronie przedszkola:  </a:t>
            </a: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www.podtopola.pl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  <a:p>
            <a:endParaRPr lang="pl-PL" dirty="0"/>
          </a:p>
        </p:txBody>
      </p:sp>
      <p:pic>
        <p:nvPicPr>
          <p:cNvPr id="3074" name="Obraz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432048" cy="66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84684" y="1680192"/>
            <a:ext cx="8136904" cy="5061176"/>
          </a:xfrm>
        </p:spPr>
        <p:txBody>
          <a:bodyPr>
            <a:noAutofit/>
          </a:bodyPr>
          <a:lstStyle/>
          <a:p>
            <a:pPr algn="just"/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Planujemy spotkania adaptacyjne dla dzieci przyjętych do przedszkola w czerwcu 2022. Szczegółowy terminarz spotkań podany będzie w połowie maja. Planujemy też krótkie spotkanie wychowawców z rodzicami w ogrodzie przedszkolnym. Jeżeli będzie nadal pandemia,  spotkania mogą się nie odbyć.                      </a:t>
            </a:r>
          </a:p>
          <a:p>
            <a:pPr algn="just"/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O powyższych decyzjach powiadomimy Państwa poprzez stronę internetową: 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www.podtopola.pl</a:t>
            </a:r>
            <a:r>
              <a:rPr lang="pl-PL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w zakładce REKRUTACJA 2022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59216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r>
              <a:rPr lang="pl-PL" dirty="0"/>
              <a:t>   </a:t>
            </a:r>
            <a:br>
              <a:rPr lang="pl-PL" dirty="0"/>
            </a:br>
            <a:r>
              <a:rPr lang="pl-PL" sz="2700" b="1" dirty="0">
                <a:latin typeface="Calibri" panose="020F0502020204030204" pitchFamily="34" charset="0"/>
                <a:cs typeface="Calibri" panose="020F0502020204030204" pitchFamily="34" charset="0"/>
              </a:rPr>
              <a:t>SPOTKANIA  ADAPTACYJNE W CZERWCU DLA  DZIECI, które zostaną przyjęte do przedszkola w ogrodzie przedszkolnym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633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algn="ctr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Dziękuję. </a:t>
            </a:r>
          </a:p>
          <a:p>
            <a:pPr algn="ctr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Marzenna Bolińska</a:t>
            </a:r>
          </a:p>
          <a:p>
            <a:pPr algn="ctr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Dyrektor przedszko</a:t>
            </a:r>
            <a:r>
              <a:rPr lang="pl-PL" dirty="0"/>
              <a:t>la</a:t>
            </a:r>
          </a:p>
        </p:txBody>
      </p:sp>
      <p:pic>
        <p:nvPicPr>
          <p:cNvPr id="5" name="Obraz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43572"/>
            <a:ext cx="1512168" cy="2313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97456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1125</TotalTime>
  <Words>615</Words>
  <Application>Microsoft Office PowerPoint</Application>
  <PresentationFormat>Pokaz na ekranie (4:3)</PresentationFormat>
  <Paragraphs>49</Paragraphs>
  <Slides>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Calibri</vt:lpstr>
      <vt:lpstr>Century Schoolbook</vt:lpstr>
      <vt:lpstr>Wingdings</vt:lpstr>
      <vt:lpstr>Wingdings 2</vt:lpstr>
      <vt:lpstr>Wykusz</vt:lpstr>
      <vt:lpstr>                                             Przedszkole nr 71 „POD TOPOLĄ”                                          Rekrutacja 2022  </vt:lpstr>
      <vt:lpstr>Informacja do rodziców przyszłych przedszkolaków</vt:lpstr>
      <vt:lpstr>                                                                                                                                                                                        Zadania dla Rodziców przygotowujące dziecko do przedszkola co maluch musi umieć </vt:lpstr>
      <vt:lpstr>zadania dla Rodziców</vt:lpstr>
      <vt:lpstr>         WAŻNE Dokumenty Przedszkola</vt:lpstr>
      <vt:lpstr>         SPOTKANIA  ADAPTACYJNE W CZERWCU DLA  DZIECI, które zostaną przyjęte do przedszkola w ogrodzie przedszkolnym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admin</dc:creator>
  <cp:lastModifiedBy>Admin</cp:lastModifiedBy>
  <cp:revision>133</cp:revision>
  <dcterms:created xsi:type="dcterms:W3CDTF">2011-02-02T18:34:13Z</dcterms:created>
  <dcterms:modified xsi:type="dcterms:W3CDTF">2022-01-28T19:08:32Z</dcterms:modified>
</cp:coreProperties>
</file>